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B13D-F073-8B4B-B1A0-DFF827F83D3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3CD5-783E-E148-A10D-110A2A0FF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B13D-F073-8B4B-B1A0-DFF827F83D3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3CD5-783E-E148-A10D-110A2A0FF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B13D-F073-8B4B-B1A0-DFF827F83D3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3CD5-783E-E148-A10D-110A2A0FF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B13D-F073-8B4B-B1A0-DFF827F83D3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3CD5-783E-E148-A10D-110A2A0FF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B13D-F073-8B4B-B1A0-DFF827F83D3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3CD5-783E-E148-A10D-110A2A0FF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B13D-F073-8B4B-B1A0-DFF827F83D3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3CD5-783E-E148-A10D-110A2A0FF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B13D-F073-8B4B-B1A0-DFF827F83D3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3CD5-783E-E148-A10D-110A2A0FF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B13D-F073-8B4B-B1A0-DFF827F83D3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3CD5-783E-E148-A10D-110A2A0FF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B13D-F073-8B4B-B1A0-DFF827F83D3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3CD5-783E-E148-A10D-110A2A0FF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B13D-F073-8B4B-B1A0-DFF827F83D3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3CD5-783E-E148-A10D-110A2A0FF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B13D-F073-8B4B-B1A0-DFF827F83D3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3CD5-783E-E148-A10D-110A2A0FF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B13D-F073-8B4B-B1A0-DFF827F83D3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43CD5-783E-E148-A10D-110A2A0FF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47" y="1"/>
            <a:ext cx="770661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4" y="1"/>
            <a:ext cx="8970036" cy="1148074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266700">
                    <a:schemeClr val="accent5">
                      <a:lumMod val="75000"/>
                      <a:alpha val="75000"/>
                    </a:schemeClr>
                  </a:glow>
                </a:effectLst>
              </a:rPr>
              <a:t>Skepticism &amp; meta-epistemology</a:t>
            </a:r>
            <a:endParaRPr lang="en-US" dirty="0">
              <a:solidFill>
                <a:srgbClr val="FFFFFF"/>
              </a:solidFill>
              <a:effectLst>
                <a:glow rad="266700">
                  <a:schemeClr val="accent5">
                    <a:lumMod val="75000"/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5137" y="4393846"/>
            <a:ext cx="3183547" cy="2394574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266700">
                    <a:schemeClr val="accent5">
                      <a:lumMod val="75000"/>
                      <a:alpha val="75000"/>
                    </a:schemeClr>
                  </a:glow>
                </a:effectLst>
              </a:rPr>
              <a:t>Kareem Khalifa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glow rad="266700">
                    <a:schemeClr val="accent5">
                      <a:lumMod val="75000"/>
                      <a:alpha val="75000"/>
                    </a:schemeClr>
                  </a:glow>
                </a:effectLst>
              </a:rPr>
              <a:t>Philosophy Department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glow rad="266700">
                    <a:schemeClr val="accent5">
                      <a:lumMod val="75000"/>
                      <a:alpha val="75000"/>
                    </a:schemeClr>
                  </a:glow>
                </a:effectLst>
              </a:rPr>
              <a:t>Middlebury College</a:t>
            </a:r>
            <a:endParaRPr lang="en-US" dirty="0">
              <a:solidFill>
                <a:srgbClr val="FFFFFF"/>
              </a:solidFill>
              <a:effectLst>
                <a:glow rad="266700">
                  <a:schemeClr val="accent5">
                    <a:lumMod val="75000"/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56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65447" y="1"/>
            <a:ext cx="770661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4" y="1"/>
            <a:ext cx="8970036" cy="1148074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266700">
                    <a:schemeClr val="bg1">
                      <a:lumMod val="85000"/>
                      <a:lumOff val="15000"/>
                      <a:alpha val="75000"/>
                    </a:schemeClr>
                  </a:glow>
                </a:effectLst>
              </a:rPr>
              <a:t>Overview</a:t>
            </a:r>
            <a:endParaRPr lang="en-US" dirty="0">
              <a:solidFill>
                <a:srgbClr val="FFFF00"/>
              </a:solidFill>
              <a:effectLst>
                <a:glow rad="266700">
                  <a:schemeClr val="bg1">
                    <a:lumMod val="85000"/>
                    <a:lumOff val="15000"/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615" y="4254685"/>
            <a:ext cx="3183547" cy="2394574"/>
          </a:xfrm>
          <a:noFill/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FFFF00"/>
                </a:solidFill>
                <a:effectLst>
                  <a:glow rad="266700">
                    <a:schemeClr val="bg1">
                      <a:lumMod val="85000"/>
                      <a:lumOff val="15000"/>
                      <a:alpha val="75000"/>
                    </a:schemeClr>
                  </a:glow>
                </a:effectLst>
              </a:rPr>
              <a:t>Background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FFFF00"/>
                </a:solidFill>
                <a:effectLst>
                  <a:glow rad="266700">
                    <a:schemeClr val="bg1">
                      <a:lumMod val="85000"/>
                      <a:lumOff val="15000"/>
                      <a:alpha val="75000"/>
                    </a:schemeClr>
                  </a:glow>
                </a:effectLst>
              </a:rPr>
              <a:t>Understanding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rgbClr val="FFFF00"/>
                </a:solidFill>
                <a:effectLst>
                  <a:glow rad="266700">
                    <a:schemeClr val="bg1">
                      <a:lumMod val="85000"/>
                      <a:lumOff val="15000"/>
                      <a:alpha val="75000"/>
                    </a:schemeClr>
                  </a:glow>
                </a:effectLst>
              </a:rPr>
              <a:t>Internalism</a:t>
            </a:r>
            <a:endParaRPr lang="en-US" dirty="0" smtClean="0">
              <a:solidFill>
                <a:srgbClr val="FFFF00"/>
              </a:solidFill>
              <a:effectLst>
                <a:glow rad="266700">
                  <a:schemeClr val="bg1">
                    <a:lumMod val="85000"/>
                    <a:lumOff val="15000"/>
                    <a:alpha val="75000"/>
                  </a:schemeClr>
                </a:glow>
              </a:effectLst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FFFF00"/>
                </a:solidFill>
                <a:effectLst>
                  <a:glow rad="266700">
                    <a:schemeClr val="bg1">
                      <a:lumMod val="85000"/>
                      <a:lumOff val="15000"/>
                      <a:alpha val="75000"/>
                    </a:schemeClr>
                  </a:glow>
                </a:effectLst>
              </a:rPr>
              <a:t>Externalism</a:t>
            </a:r>
            <a:endParaRPr lang="en-US" dirty="0">
              <a:solidFill>
                <a:srgbClr val="FFFF00"/>
              </a:solidFill>
              <a:effectLst>
                <a:glow rad="266700">
                  <a:schemeClr val="bg1">
                    <a:lumMod val="85000"/>
                    <a:lumOff val="15000"/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77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874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266700">
                    <a:schemeClr val="bg1">
                      <a:alpha val="75000"/>
                    </a:schemeClr>
                  </a:glow>
                </a:effectLst>
              </a:rPr>
              <a:t>1. Background</a:t>
            </a:r>
            <a:endParaRPr lang="en-US" dirty="0">
              <a:effectLst>
                <a:glow rad="2667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45" y="4940195"/>
            <a:ext cx="3966388" cy="11859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glow rad="266700">
                    <a:schemeClr val="bg1">
                      <a:alpha val="75000"/>
                    </a:schemeClr>
                  </a:glow>
                </a:effectLst>
              </a:rPr>
              <a:t>1.1. Neo-</a:t>
            </a:r>
            <a:r>
              <a:rPr lang="en-US" dirty="0" err="1" smtClean="0">
                <a:effectLst>
                  <a:glow rad="266700">
                    <a:schemeClr val="bg1">
                      <a:alpha val="75000"/>
                    </a:schemeClr>
                  </a:glow>
                </a:effectLst>
              </a:rPr>
              <a:t>Mooreanism</a:t>
            </a:r>
            <a:endParaRPr lang="en-US" dirty="0" smtClean="0">
              <a:effectLst>
                <a:glow rad="266700">
                  <a:schemeClr val="bg1">
                    <a:alpha val="75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glow rad="266700">
                    <a:schemeClr val="bg1">
                      <a:alpha val="75000"/>
                    </a:schemeClr>
                  </a:glow>
                </a:effectLst>
              </a:rPr>
              <a:t>1.2. Externalism</a:t>
            </a:r>
            <a:endParaRPr lang="en-US" dirty="0">
              <a:effectLst>
                <a:glow rad="2667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41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1213"/>
          <a:stretch/>
        </p:blipFill>
        <p:spPr>
          <a:xfrm>
            <a:off x="3740777" y="0"/>
            <a:ext cx="5403223" cy="68580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33" y="100688"/>
            <a:ext cx="60365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 Understanding Argument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33" y="3113710"/>
            <a:ext cx="8229600" cy="10815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2.1. The Main Argument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2.2. The Domain Argument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4181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466" y="427260"/>
            <a:ext cx="50270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 </a:t>
            </a:r>
            <a:r>
              <a:rPr lang="en-US" dirty="0" err="1" smtClean="0">
                <a:solidFill>
                  <a:schemeClr val="bg1"/>
                </a:solidFill>
              </a:rPr>
              <a:t>Internalism</a:t>
            </a:r>
            <a:r>
              <a:rPr lang="en-US" dirty="0" smtClean="0">
                <a:solidFill>
                  <a:schemeClr val="bg1"/>
                </a:solidFill>
              </a:rPr>
              <a:t> &amp; epistemic principles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428" y="4831905"/>
            <a:ext cx="3102429" cy="10815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3.1. Against U2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3.2. Problems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9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Externalism and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4.1. Externalism and U2</a:t>
            </a:r>
          </a:p>
          <a:p>
            <a:pPr marL="0" indent="0">
              <a:buNone/>
            </a:pPr>
            <a:r>
              <a:rPr lang="en-US" dirty="0" smtClean="0"/>
              <a:t>4.2. Stroud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9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</TotalTime>
  <Words>67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Skepticism &amp; meta-epistemology</vt:lpstr>
      <vt:lpstr>Overview</vt:lpstr>
      <vt:lpstr>1. Background</vt:lpstr>
      <vt:lpstr>2. Understanding Argument</vt:lpstr>
      <vt:lpstr>3. Internalism &amp; epistemic principles</vt:lpstr>
      <vt:lpstr>4. Externalism and understanding</vt:lpstr>
    </vt:vector>
  </TitlesOfParts>
  <Company>Middlebury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Skepticism &amp; meta-epistemology</dc:title>
  <dc:creator>Kareem Khalifa</dc:creator>
  <cp:lastModifiedBy>Kareem Khalifa</cp:lastModifiedBy>
  <cp:revision>4</cp:revision>
  <dcterms:created xsi:type="dcterms:W3CDTF">2015-04-19T21:37:51Z</dcterms:created>
  <dcterms:modified xsi:type="dcterms:W3CDTF">2016-04-14T17:13:29Z</dcterms:modified>
</cp:coreProperties>
</file>